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163757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Keyway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left hard cover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D6C8376-9699-46CA-BDCC-E80E92E443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5970"/>
            <a:ext cx="7025776" cy="427945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Keyway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Keyway is a 26 round, 130 point, Comstock course of fire. There are 10 USPSA targets, 4 colt poppers, and 2 mini poppers. The best 2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lower mark. Loaded carbine is held with both hands.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143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2021-03-10T21:35:12Z</dcterms:modified>
  <cp:category>Shooting</cp:category>
</cp:coreProperties>
</file>

<file path=docProps/thumbnail.jpeg>
</file>